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29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pronoms personnels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38957">
            <a:off x="-679120" y="233785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  <p:pic>
        <p:nvPicPr>
          <p:cNvPr id="5" name="Image 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555D9975-1891-4D0F-93E7-0EC0A3458E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9941371" y="3640516"/>
            <a:ext cx="1645564" cy="182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Cette fête </a:t>
            </a:r>
            <a:r>
              <a:rPr lang="fr-FR" sz="3200" dirty="0"/>
              <a:t>était vraiment magique !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6FB7E93-C0D4-40FF-A4B4-68347D05EEE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4" y="49043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059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3" y="1744662"/>
            <a:ext cx="62281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Elle </a:t>
            </a:r>
            <a:r>
              <a:rPr lang="fr-FR" sz="3200" dirty="0"/>
              <a:t>était vraiment magique !</a:t>
            </a:r>
          </a:p>
        </p:txBody>
      </p:sp>
      <p:pic>
        <p:nvPicPr>
          <p:cNvPr id="18" name="Image 17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ABB0B410-6DA5-487E-BCA3-40406307FE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1318614" y="2384503"/>
            <a:ext cx="602864" cy="6682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6B5FB3D-CE2B-4DA7-818A-AC1090BABFE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4" y="49043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948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4" y="49043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94585" y="164923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Les secondes, les minutes, les heures </a:t>
            </a:r>
            <a:r>
              <a:rPr lang="fr-FR" sz="3200" dirty="0"/>
              <a:t>s’écoulaient lentement.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64923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Elles</a:t>
            </a:r>
            <a:r>
              <a:rPr lang="fr-FR" sz="3200" dirty="0">
                <a:solidFill>
                  <a:srgbClr val="00B0F0"/>
                </a:solidFill>
              </a:rPr>
              <a:t> </a:t>
            </a:r>
            <a:r>
              <a:rPr lang="fr-FR" sz="3200" dirty="0"/>
              <a:t>s’écoulaient lentement.</a:t>
            </a:r>
          </a:p>
        </p:txBody>
      </p:sp>
      <p:pic>
        <p:nvPicPr>
          <p:cNvPr id="18" name="Image 17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27B5FD1-4B90-4F13-9113-6A774795D2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1318614" y="2289075"/>
            <a:ext cx="602864" cy="6682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3205F1A-526E-46CA-98EA-954AFC28629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4" y="49043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957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Léo, Astrid et Jenny </a:t>
            </a:r>
            <a:r>
              <a:rPr lang="fr-FR" sz="3200" dirty="0"/>
              <a:t>ont tellement froid !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9B4C3C-76E6-4621-9912-C03A8CEDEF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4" y="49043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745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63283" y="155458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Ils </a:t>
            </a:r>
            <a:r>
              <a:rPr lang="fr-FR" sz="3200" dirty="0"/>
              <a:t>ont tellement froid !</a:t>
            </a:r>
          </a:p>
        </p:txBody>
      </p:sp>
      <p:pic>
        <p:nvPicPr>
          <p:cNvPr id="18" name="Image 17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A3E7F3B-2C77-41EE-9718-FEC085A03A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1039947" y="2103778"/>
            <a:ext cx="602864" cy="6682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48E868A-FCBB-4D22-99AA-16EE5E80B71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4" y="49043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23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64923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Ma mère et moi </a:t>
            </a:r>
            <a:r>
              <a:rPr lang="fr-FR" sz="3200" dirty="0"/>
              <a:t>installons le nouveau canapé dans le salon.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CF53BDA-7E71-4C26-BBE6-EDA0540EEC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4" y="49043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562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64035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Nous </a:t>
            </a:r>
            <a:r>
              <a:rPr lang="fr-FR" sz="3200" dirty="0"/>
              <a:t>installons le nouveau canapé dans le salon.</a:t>
            </a:r>
          </a:p>
        </p:txBody>
      </p:sp>
      <p:pic>
        <p:nvPicPr>
          <p:cNvPr id="18" name="Image 17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48086D4B-9D25-435A-954F-6AF2031217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1531688" y="2280193"/>
            <a:ext cx="602864" cy="6682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776BAAA-A00A-46AD-9A2E-4D32C53277D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4" y="49043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7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Remplace par le bon pronom personnel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89408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/>
              <a:t>Ton frère et toi </a:t>
            </a:r>
            <a:r>
              <a:rPr lang="fr-FR" sz="3200" dirty="0"/>
              <a:t>avez visité un nouvel appartement.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63E25CE-C46D-4CBD-8C7D-FA9D9507A9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4" y="49043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180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088574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3200" u="sng" dirty="0">
                <a:solidFill>
                  <a:srgbClr val="00B0F0"/>
                </a:solidFill>
              </a:rPr>
              <a:t>Vous </a:t>
            </a:r>
            <a:r>
              <a:rPr lang="fr-FR" sz="3200" dirty="0"/>
              <a:t>avez visité un nouvel appartement.</a:t>
            </a:r>
          </a:p>
        </p:txBody>
      </p:sp>
      <p:pic>
        <p:nvPicPr>
          <p:cNvPr id="18" name="Image 17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EAF89D3C-BF5E-47F9-AF99-8325DFC537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21414" r="11717" b="16633"/>
          <a:stretch/>
        </p:blipFill>
        <p:spPr>
          <a:xfrm>
            <a:off x="1496853" y="2486957"/>
            <a:ext cx="602864" cy="66823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7486EF1-3E6F-41AF-9E3F-99923F2EFF9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2544" y="49043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9016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169</Words>
  <Application>Microsoft Office PowerPoint</Application>
  <PresentationFormat>Grand écran</PresentationFormat>
  <Paragraphs>56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Remplace par le bon pronom personnel :</vt:lpstr>
      <vt:lpstr>CORRECTION</vt:lpstr>
      <vt:lpstr>Remplace par le bon pronom personnel :</vt:lpstr>
      <vt:lpstr>CORRECTION</vt:lpstr>
      <vt:lpstr>Remplace par le bon pronom personnel :</vt:lpstr>
      <vt:lpstr>CORRECTION</vt:lpstr>
      <vt:lpstr>Remplace par le bon pronom personnel :</vt:lpstr>
      <vt:lpstr>CORRECTION</vt:lpstr>
      <vt:lpstr>Remplace par le bon pronom personnel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32</cp:revision>
  <dcterms:created xsi:type="dcterms:W3CDTF">2021-07-17T07:25:24Z</dcterms:created>
  <dcterms:modified xsi:type="dcterms:W3CDTF">2021-12-29T14:20:41Z</dcterms:modified>
</cp:coreProperties>
</file>